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290329-2B55-4654-9ABB-34DBD83351C2}" v="4" dt="2025-01-28T03:33:31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5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4324" y="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AMATSU Kaoru" userId="0f0e78df-7a1e-4243-adc7-8325ed62e69d" providerId="ADAL" clId="{B7290329-2B55-4654-9ABB-34DBD83351C2}"/>
    <pc:docChg chg="undo custSel addSld modSld">
      <pc:chgData name="HIRAMATSU Kaoru" userId="0f0e78df-7a1e-4243-adc7-8325ed62e69d" providerId="ADAL" clId="{B7290329-2B55-4654-9ABB-34DBD83351C2}" dt="2025-01-28T03:34:37.249" v="589" actId="1076"/>
      <pc:docMkLst>
        <pc:docMk/>
      </pc:docMkLst>
      <pc:sldChg chg="addSp delSp modSp mod">
        <pc:chgData name="HIRAMATSU Kaoru" userId="0f0e78df-7a1e-4243-adc7-8325ed62e69d" providerId="ADAL" clId="{B7290329-2B55-4654-9ABB-34DBD83351C2}" dt="2025-01-28T03:34:37.249" v="589" actId="1076"/>
        <pc:sldMkLst>
          <pc:docMk/>
          <pc:sldMk cId="4242542590" sldId="256"/>
        </pc:sldMkLst>
        <pc:spChg chg="add mod">
          <ac:chgData name="HIRAMATSU Kaoru" userId="0f0e78df-7a1e-4243-adc7-8325ed62e69d" providerId="ADAL" clId="{B7290329-2B55-4654-9ABB-34DBD83351C2}" dt="2025-01-28T03:26:21.367" v="33" actId="1076"/>
          <ac:spMkLst>
            <pc:docMk/>
            <pc:sldMk cId="4242542590" sldId="256"/>
            <ac:spMk id="2" creationId="{49934488-EF2F-9069-0F27-486074DF8BAB}"/>
          </ac:spMkLst>
        </pc:spChg>
        <pc:spChg chg="add del mod">
          <ac:chgData name="HIRAMATSU Kaoru" userId="0f0e78df-7a1e-4243-adc7-8325ed62e69d" providerId="ADAL" clId="{B7290329-2B55-4654-9ABB-34DBD83351C2}" dt="2025-01-28T03:26:38.119" v="35" actId="478"/>
          <ac:spMkLst>
            <pc:docMk/>
            <pc:sldMk cId="4242542590" sldId="256"/>
            <ac:spMk id="3" creationId="{3130DE65-ACFA-C659-AED3-4EB1A993EB8E}"/>
          </ac:spMkLst>
        </pc:spChg>
        <pc:spChg chg="mod">
          <ac:chgData name="HIRAMATSU Kaoru" userId="0f0e78df-7a1e-4243-adc7-8325ed62e69d" providerId="ADAL" clId="{B7290329-2B55-4654-9ABB-34DBD83351C2}" dt="2025-01-28T03:30:34.349" v="164" actId="2711"/>
          <ac:spMkLst>
            <pc:docMk/>
            <pc:sldMk cId="4242542590" sldId="256"/>
            <ac:spMk id="4" creationId="{3A44A63B-1F5A-BEB2-AFDB-93CB0AD6A72C}"/>
          </ac:spMkLst>
        </pc:spChg>
        <pc:spChg chg="mod">
          <ac:chgData name="HIRAMATSU Kaoru" userId="0f0e78df-7a1e-4243-adc7-8325ed62e69d" providerId="ADAL" clId="{B7290329-2B55-4654-9ABB-34DBD83351C2}" dt="2025-01-28T03:27:46.124" v="51" actId="207"/>
          <ac:spMkLst>
            <pc:docMk/>
            <pc:sldMk cId="4242542590" sldId="256"/>
            <ac:spMk id="5" creationId="{E91D8A4F-2C4E-D04F-D9D2-3B948BDDF12D}"/>
          </ac:spMkLst>
        </pc:spChg>
        <pc:spChg chg="mod">
          <ac:chgData name="HIRAMATSU Kaoru" userId="0f0e78df-7a1e-4243-adc7-8325ed62e69d" providerId="ADAL" clId="{B7290329-2B55-4654-9ABB-34DBD83351C2}" dt="2025-01-28T03:27:46.124" v="51" actId="207"/>
          <ac:spMkLst>
            <pc:docMk/>
            <pc:sldMk cId="4242542590" sldId="256"/>
            <ac:spMk id="6" creationId="{ED094B18-207E-4460-66D3-B4FE7F4EB312}"/>
          </ac:spMkLst>
        </pc:spChg>
        <pc:spChg chg="mod">
          <ac:chgData name="HIRAMATSU Kaoru" userId="0f0e78df-7a1e-4243-adc7-8325ed62e69d" providerId="ADAL" clId="{B7290329-2B55-4654-9ABB-34DBD83351C2}" dt="2025-01-28T03:33:17.059" v="483" actId="179"/>
          <ac:spMkLst>
            <pc:docMk/>
            <pc:sldMk cId="4242542590" sldId="256"/>
            <ac:spMk id="12" creationId="{31732954-B2D2-E248-DF7B-DFACEDB66209}"/>
          </ac:spMkLst>
        </pc:spChg>
        <pc:spChg chg="mod">
          <ac:chgData name="HIRAMATSU Kaoru" userId="0f0e78df-7a1e-4243-adc7-8325ed62e69d" providerId="ADAL" clId="{B7290329-2B55-4654-9ABB-34DBD83351C2}" dt="2025-01-28T03:26:07.739" v="18" actId="20577"/>
          <ac:spMkLst>
            <pc:docMk/>
            <pc:sldMk cId="4242542590" sldId="256"/>
            <ac:spMk id="13" creationId="{2CCB378F-1C88-7211-A853-1E43E2C05A07}"/>
          </ac:spMkLst>
        </pc:spChg>
        <pc:spChg chg="add mod">
          <ac:chgData name="HIRAMATSU Kaoru" userId="0f0e78df-7a1e-4243-adc7-8325ed62e69d" providerId="ADAL" clId="{B7290329-2B55-4654-9ABB-34DBD83351C2}" dt="2025-01-28T03:34:37.249" v="589" actId="1076"/>
          <ac:spMkLst>
            <pc:docMk/>
            <pc:sldMk cId="4242542590" sldId="256"/>
            <ac:spMk id="18" creationId="{4A312D9A-498F-C89B-B3BD-47DA7841F01B}"/>
          </ac:spMkLst>
        </pc:spChg>
        <pc:picChg chg="add mod">
          <ac:chgData name="HIRAMATSU Kaoru" userId="0f0e78df-7a1e-4243-adc7-8325ed62e69d" providerId="ADAL" clId="{B7290329-2B55-4654-9ABB-34DBD83351C2}" dt="2025-01-28T03:34:33.624" v="588" actId="1076"/>
          <ac:picMkLst>
            <pc:docMk/>
            <pc:sldMk cId="4242542590" sldId="256"/>
            <ac:picMk id="15" creationId="{0B7F5E66-5054-2DA2-5D9B-58FE23CBC1A5}"/>
          </ac:picMkLst>
        </pc:picChg>
        <pc:picChg chg="add mod">
          <ac:chgData name="HIRAMATSU Kaoru" userId="0f0e78df-7a1e-4243-adc7-8325ed62e69d" providerId="ADAL" clId="{B7290329-2B55-4654-9ABB-34DBD83351C2}" dt="2025-01-28T03:29:53.894" v="155" actId="208"/>
          <ac:picMkLst>
            <pc:docMk/>
            <pc:sldMk cId="4242542590" sldId="256"/>
            <ac:picMk id="17" creationId="{A3A26811-2477-F28B-B709-B66648DC11D9}"/>
          </ac:picMkLst>
        </pc:picChg>
      </pc:sldChg>
      <pc:sldChg chg="modSp mod">
        <pc:chgData name="HIRAMATSU Kaoru" userId="0f0e78df-7a1e-4243-adc7-8325ed62e69d" providerId="ADAL" clId="{B7290329-2B55-4654-9ABB-34DBD83351C2}" dt="2025-01-28T03:28:32.391" v="55" actId="20577"/>
        <pc:sldMkLst>
          <pc:docMk/>
          <pc:sldMk cId="3155312118" sldId="257"/>
        </pc:sldMkLst>
        <pc:spChg chg="mod">
          <ac:chgData name="HIRAMATSU Kaoru" userId="0f0e78df-7a1e-4243-adc7-8325ed62e69d" providerId="ADAL" clId="{B7290329-2B55-4654-9ABB-34DBD83351C2}" dt="2025-01-28T03:28:32.391" v="55" actId="20577"/>
          <ac:spMkLst>
            <pc:docMk/>
            <pc:sldMk cId="3155312118" sldId="257"/>
            <ac:spMk id="4" creationId="{B71334C1-644D-BEAC-4A2E-37CBBDFD4671}"/>
          </ac:spMkLst>
        </pc:spChg>
        <pc:spChg chg="mod">
          <ac:chgData name="HIRAMATSU Kaoru" userId="0f0e78df-7a1e-4243-adc7-8325ed62e69d" providerId="ADAL" clId="{B7290329-2B55-4654-9ABB-34DBD83351C2}" dt="2025-01-28T03:28:28.170" v="52" actId="207"/>
          <ac:spMkLst>
            <pc:docMk/>
            <pc:sldMk cId="3155312118" sldId="257"/>
            <ac:spMk id="5" creationId="{D52854A6-16E2-78FF-9F61-C1BA5BF2042F}"/>
          </ac:spMkLst>
        </pc:spChg>
        <pc:spChg chg="mod">
          <ac:chgData name="HIRAMATSU Kaoru" userId="0f0e78df-7a1e-4243-adc7-8325ed62e69d" providerId="ADAL" clId="{B7290329-2B55-4654-9ABB-34DBD83351C2}" dt="2025-01-28T03:28:28.170" v="52" actId="207"/>
          <ac:spMkLst>
            <pc:docMk/>
            <pc:sldMk cId="3155312118" sldId="257"/>
            <ac:spMk id="6" creationId="{E154C34B-5813-9E0D-4EEA-259AC60A28A2}"/>
          </ac:spMkLst>
        </pc:spChg>
        <pc:spChg chg="mod">
          <ac:chgData name="HIRAMATSU Kaoru" userId="0f0e78df-7a1e-4243-adc7-8325ed62e69d" providerId="ADAL" clId="{B7290329-2B55-4654-9ABB-34DBD83351C2}" dt="2025-01-28T03:28:28.170" v="52" actId="207"/>
          <ac:spMkLst>
            <pc:docMk/>
            <pc:sldMk cId="3155312118" sldId="257"/>
            <ac:spMk id="12" creationId="{3652D553-5ECC-F75B-4331-9CDA236EBD1B}"/>
          </ac:spMkLst>
        </pc:spChg>
      </pc:sldChg>
      <pc:sldChg chg="modSp add mod">
        <pc:chgData name="HIRAMATSU Kaoru" userId="0f0e78df-7a1e-4243-adc7-8325ed62e69d" providerId="ADAL" clId="{B7290329-2B55-4654-9ABB-34DBD83351C2}" dt="2025-01-28T03:27:18.208" v="41" actId="207"/>
        <pc:sldMkLst>
          <pc:docMk/>
          <pc:sldMk cId="3133304401" sldId="258"/>
        </pc:sldMkLst>
        <pc:spChg chg="mod">
          <ac:chgData name="HIRAMATSU Kaoru" userId="0f0e78df-7a1e-4243-adc7-8325ed62e69d" providerId="ADAL" clId="{B7290329-2B55-4654-9ABB-34DBD83351C2}" dt="2025-01-28T03:27:18.208" v="41" actId="207"/>
          <ac:spMkLst>
            <pc:docMk/>
            <pc:sldMk cId="3133304401" sldId="258"/>
            <ac:spMk id="4" creationId="{8D1DD024-BF43-207C-670A-D5B9A1BE29D8}"/>
          </ac:spMkLst>
        </pc:spChg>
        <pc:spChg chg="mod">
          <ac:chgData name="HIRAMATSU Kaoru" userId="0f0e78df-7a1e-4243-adc7-8325ed62e69d" providerId="ADAL" clId="{B7290329-2B55-4654-9ABB-34DBD83351C2}" dt="2025-01-28T03:27:18.208" v="41" actId="207"/>
          <ac:spMkLst>
            <pc:docMk/>
            <pc:sldMk cId="3133304401" sldId="258"/>
            <ac:spMk id="5" creationId="{A9DA2727-6CB9-6711-0011-CF1085C3C09A}"/>
          </ac:spMkLst>
        </pc:spChg>
        <pc:spChg chg="mod">
          <ac:chgData name="HIRAMATSU Kaoru" userId="0f0e78df-7a1e-4243-adc7-8325ed62e69d" providerId="ADAL" clId="{B7290329-2B55-4654-9ABB-34DBD83351C2}" dt="2025-01-28T03:27:18.208" v="41" actId="207"/>
          <ac:spMkLst>
            <pc:docMk/>
            <pc:sldMk cId="3133304401" sldId="258"/>
            <ac:spMk id="6" creationId="{92BABF94-E93A-1196-8CB0-6D74A043CB74}"/>
          </ac:spMkLst>
        </pc:spChg>
        <pc:spChg chg="mod">
          <ac:chgData name="HIRAMATSU Kaoru" userId="0f0e78df-7a1e-4243-adc7-8325ed62e69d" providerId="ADAL" clId="{B7290329-2B55-4654-9ABB-34DBD83351C2}" dt="2025-01-28T03:27:18.208" v="41" actId="207"/>
          <ac:spMkLst>
            <pc:docMk/>
            <pc:sldMk cId="3133304401" sldId="258"/>
            <ac:spMk id="12" creationId="{2C241672-6681-AD13-DE95-2F73EA2F19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2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86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50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89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54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69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94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7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92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08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42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F12C3-A3B3-4E8B-86BB-0DA6F36C99A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7F1EE8-81AB-478F-822B-1A2C1F4E0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51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A44A63B-1F5A-BEB2-AFDB-93CB0AD6A72C}"/>
              </a:ext>
            </a:extLst>
          </p:cNvPr>
          <p:cNvSpPr/>
          <p:nvPr/>
        </p:nvSpPr>
        <p:spPr>
          <a:xfrm>
            <a:off x="140046" y="858175"/>
            <a:ext cx="6591045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研究会のフライヤーに記載する今回の内容を紹介する文章を作りたい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E91D8A4F-2C4E-D04F-D9D2-3B948BDDF12D}"/>
              </a:ext>
            </a:extLst>
          </p:cNvPr>
          <p:cNvSpPr/>
          <p:nvPr/>
        </p:nvSpPr>
        <p:spPr>
          <a:xfrm>
            <a:off x="140046" y="2212143"/>
            <a:ext cx="6591045" cy="17108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D094B18-207E-4460-66D3-B4FE7F4EB312}"/>
              </a:ext>
            </a:extLst>
          </p:cNvPr>
          <p:cNvSpPr/>
          <p:nvPr/>
        </p:nvSpPr>
        <p:spPr>
          <a:xfrm>
            <a:off x="140046" y="4362516"/>
            <a:ext cx="6591045" cy="3850964"/>
          </a:xfrm>
          <a:prstGeom prst="roundRect">
            <a:avLst>
              <a:gd name="adj" fmla="val 3249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4EF9BD-4347-0102-8A2A-2417EE9700CA}"/>
              </a:ext>
            </a:extLst>
          </p:cNvPr>
          <p:cNvSpPr txBox="1"/>
          <p:nvPr/>
        </p:nvSpPr>
        <p:spPr>
          <a:xfrm>
            <a:off x="97087" y="84393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うまくいった例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8F53E8-29EC-3707-D863-C8FC1C6C8DE7}"/>
              </a:ext>
            </a:extLst>
          </p:cNvPr>
          <p:cNvSpPr txBox="1"/>
          <p:nvPr/>
        </p:nvSpPr>
        <p:spPr>
          <a:xfrm>
            <a:off x="140046" y="453725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やりたかったこと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A7FBFC-959D-7772-7403-877A1B92C17B}"/>
              </a:ext>
            </a:extLst>
          </p:cNvPr>
          <p:cNvSpPr txBox="1"/>
          <p:nvPr/>
        </p:nvSpPr>
        <p:spPr>
          <a:xfrm>
            <a:off x="140046" y="1807693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生成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AI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への入力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247643-D7C0-CF4F-E1D6-7B59C62D16A4}"/>
              </a:ext>
            </a:extLst>
          </p:cNvPr>
          <p:cNvSpPr txBox="1"/>
          <p:nvPr/>
        </p:nvSpPr>
        <p:spPr>
          <a:xfrm>
            <a:off x="140046" y="3958066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生成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AI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の出力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08D9026-DF0B-62F5-E7A0-38788C9A5FBB}"/>
              </a:ext>
            </a:extLst>
          </p:cNvPr>
          <p:cNvSpPr txBox="1"/>
          <p:nvPr/>
        </p:nvSpPr>
        <p:spPr>
          <a:xfrm>
            <a:off x="140046" y="8248598"/>
            <a:ext cx="267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満足した点・不満だった点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1732954-B2D2-E248-DF7B-DFACEDB66209}"/>
              </a:ext>
            </a:extLst>
          </p:cNvPr>
          <p:cNvSpPr/>
          <p:nvPr/>
        </p:nvSpPr>
        <p:spPr>
          <a:xfrm>
            <a:off x="140046" y="8653051"/>
            <a:ext cx="6591045" cy="1146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chemeClr val="tx1"/>
                </a:solidFill>
              </a:rPr>
              <a:t>研究会の実施案内として良い感じだったので、後半に行うワークショップの情報を追加する形でおおむね使えた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chemeClr val="tx1"/>
                </a:solidFill>
              </a:rPr>
              <a:t>書かれている内容はよいが、ありきたりな感じもする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CCB378F-1C88-7211-A853-1E43E2C05A07}"/>
              </a:ext>
            </a:extLst>
          </p:cNvPr>
          <p:cNvSpPr txBox="1"/>
          <p:nvPr/>
        </p:nvSpPr>
        <p:spPr>
          <a:xfrm>
            <a:off x="5018891" y="106741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平松　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934488-EF2F-9069-0F27-486074DF8BAB}"/>
              </a:ext>
            </a:extLst>
          </p:cNvPr>
          <p:cNvSpPr txBox="1"/>
          <p:nvPr/>
        </p:nvSpPr>
        <p:spPr>
          <a:xfrm>
            <a:off x="2881570" y="18777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記入例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B7F5E66-5054-2DA2-5D9B-58FE23CBC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84" y="2616593"/>
            <a:ext cx="5449029" cy="95747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3A26811-2477-F28B-B709-B66648DC1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668" y="4631955"/>
            <a:ext cx="6394663" cy="18677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312D9A-498F-C89B-B3BD-47DA7841F01B}"/>
              </a:ext>
            </a:extLst>
          </p:cNvPr>
          <p:cNvSpPr txBox="1"/>
          <p:nvPr/>
        </p:nvSpPr>
        <p:spPr>
          <a:xfrm>
            <a:off x="917090" y="3569004"/>
            <a:ext cx="5036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（画面のキャプチャ、テキスト等の直接入力のいずれも可）</a:t>
            </a:r>
          </a:p>
        </p:txBody>
      </p:sp>
    </p:spTree>
    <p:extLst>
      <p:ext uri="{BB962C8B-B14F-4D97-AF65-F5344CB8AC3E}">
        <p14:creationId xmlns:p14="http://schemas.microsoft.com/office/powerpoint/2010/main" val="424254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4EFD3-4859-C3A7-E375-993D37AA9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D1DD024-BF43-207C-670A-D5B9A1BE29D8}"/>
              </a:ext>
            </a:extLst>
          </p:cNvPr>
          <p:cNvSpPr/>
          <p:nvPr/>
        </p:nvSpPr>
        <p:spPr>
          <a:xfrm>
            <a:off x="140046" y="858175"/>
            <a:ext cx="6591045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9DA2727-6CB9-6711-0011-CF1085C3C09A}"/>
              </a:ext>
            </a:extLst>
          </p:cNvPr>
          <p:cNvSpPr/>
          <p:nvPr/>
        </p:nvSpPr>
        <p:spPr>
          <a:xfrm>
            <a:off x="140046" y="2212143"/>
            <a:ext cx="6591045" cy="17108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2BABF94-E93A-1196-8CB0-6D74A043CB74}"/>
              </a:ext>
            </a:extLst>
          </p:cNvPr>
          <p:cNvSpPr/>
          <p:nvPr/>
        </p:nvSpPr>
        <p:spPr>
          <a:xfrm>
            <a:off x="140046" y="4362516"/>
            <a:ext cx="6591045" cy="3850964"/>
          </a:xfrm>
          <a:prstGeom prst="roundRect">
            <a:avLst>
              <a:gd name="adj" fmla="val 3249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DBA080-BFE6-C7C0-1AC6-5A1F9CFDDB16}"/>
              </a:ext>
            </a:extLst>
          </p:cNvPr>
          <p:cNvSpPr txBox="1"/>
          <p:nvPr/>
        </p:nvSpPr>
        <p:spPr>
          <a:xfrm>
            <a:off x="97087" y="84393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うまくいった例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A1E085-42A4-7BB6-6113-5D1C1724F879}"/>
              </a:ext>
            </a:extLst>
          </p:cNvPr>
          <p:cNvSpPr txBox="1"/>
          <p:nvPr/>
        </p:nvSpPr>
        <p:spPr>
          <a:xfrm>
            <a:off x="140046" y="453725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やりたかったこと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0F7D36-1219-936B-96A1-A0B77D38D1D2}"/>
              </a:ext>
            </a:extLst>
          </p:cNvPr>
          <p:cNvSpPr txBox="1"/>
          <p:nvPr/>
        </p:nvSpPr>
        <p:spPr>
          <a:xfrm>
            <a:off x="140046" y="1807693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生成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AI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への入力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6EEC95-7B39-3A90-60C3-0EA26FBF195B}"/>
              </a:ext>
            </a:extLst>
          </p:cNvPr>
          <p:cNvSpPr txBox="1"/>
          <p:nvPr/>
        </p:nvSpPr>
        <p:spPr>
          <a:xfrm>
            <a:off x="140046" y="3958066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生成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AI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の出力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EBE2723-2DEE-D0C6-603A-1C70FC317B77}"/>
              </a:ext>
            </a:extLst>
          </p:cNvPr>
          <p:cNvSpPr txBox="1"/>
          <p:nvPr/>
        </p:nvSpPr>
        <p:spPr>
          <a:xfrm>
            <a:off x="140046" y="8248598"/>
            <a:ext cx="267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満足した点・不満だった点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C241672-6681-AD13-DE95-2F73EA2F1934}"/>
              </a:ext>
            </a:extLst>
          </p:cNvPr>
          <p:cNvSpPr/>
          <p:nvPr/>
        </p:nvSpPr>
        <p:spPr>
          <a:xfrm>
            <a:off x="140046" y="8653051"/>
            <a:ext cx="6591045" cy="1146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35D093-D037-2224-CDB2-398EA1686464}"/>
              </a:ext>
            </a:extLst>
          </p:cNvPr>
          <p:cNvSpPr txBox="1"/>
          <p:nvPr/>
        </p:nvSpPr>
        <p:spPr>
          <a:xfrm>
            <a:off x="5018891" y="106741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（お名前）</a:t>
            </a:r>
          </a:p>
        </p:txBody>
      </p:sp>
    </p:spTree>
    <p:extLst>
      <p:ext uri="{BB962C8B-B14F-4D97-AF65-F5344CB8AC3E}">
        <p14:creationId xmlns:p14="http://schemas.microsoft.com/office/powerpoint/2010/main" val="313330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8B77E-0341-1A3F-5A77-F07C05277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71334C1-644D-BEAC-4A2E-37CBBDFD4671}"/>
              </a:ext>
            </a:extLst>
          </p:cNvPr>
          <p:cNvSpPr/>
          <p:nvPr/>
        </p:nvSpPr>
        <p:spPr>
          <a:xfrm>
            <a:off x="140046" y="858175"/>
            <a:ext cx="6591045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52854A6-16E2-78FF-9F61-C1BA5BF2042F}"/>
              </a:ext>
            </a:extLst>
          </p:cNvPr>
          <p:cNvSpPr/>
          <p:nvPr/>
        </p:nvSpPr>
        <p:spPr>
          <a:xfrm>
            <a:off x="140046" y="2212143"/>
            <a:ext cx="6591045" cy="17108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154C34B-5813-9E0D-4EEA-259AC60A28A2}"/>
              </a:ext>
            </a:extLst>
          </p:cNvPr>
          <p:cNvSpPr/>
          <p:nvPr/>
        </p:nvSpPr>
        <p:spPr>
          <a:xfrm>
            <a:off x="140046" y="4362516"/>
            <a:ext cx="6591045" cy="3850964"/>
          </a:xfrm>
          <a:prstGeom prst="roundRect">
            <a:avLst>
              <a:gd name="adj" fmla="val 3249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025AF5F-D13D-832C-B1F3-31D671A2167E}"/>
              </a:ext>
            </a:extLst>
          </p:cNvPr>
          <p:cNvSpPr txBox="1"/>
          <p:nvPr/>
        </p:nvSpPr>
        <p:spPr>
          <a:xfrm>
            <a:off x="97087" y="84393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うまくいかなかった例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C05FF6-F80C-2BA9-B4AE-D30D397858B6}"/>
              </a:ext>
            </a:extLst>
          </p:cNvPr>
          <p:cNvSpPr txBox="1"/>
          <p:nvPr/>
        </p:nvSpPr>
        <p:spPr>
          <a:xfrm>
            <a:off x="140046" y="453725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やりたかったこと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3E3419-E205-ADAD-7BA0-F2E9A1EAD572}"/>
              </a:ext>
            </a:extLst>
          </p:cNvPr>
          <p:cNvSpPr txBox="1"/>
          <p:nvPr/>
        </p:nvSpPr>
        <p:spPr>
          <a:xfrm>
            <a:off x="140046" y="1807693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生成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AI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への入力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27CD11E-294D-68AC-CD06-FA65E46DA15D}"/>
              </a:ext>
            </a:extLst>
          </p:cNvPr>
          <p:cNvSpPr txBox="1"/>
          <p:nvPr/>
        </p:nvSpPr>
        <p:spPr>
          <a:xfrm>
            <a:off x="140046" y="3958066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生成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AI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の出力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DD02E6-2B9E-CBF4-EA38-1135E9BEA591}"/>
              </a:ext>
            </a:extLst>
          </p:cNvPr>
          <p:cNvSpPr txBox="1"/>
          <p:nvPr/>
        </p:nvSpPr>
        <p:spPr>
          <a:xfrm>
            <a:off x="140046" y="8248598"/>
            <a:ext cx="267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満足した点・不満だった点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652D553-5ECC-F75B-4331-9CDA236EBD1B}"/>
              </a:ext>
            </a:extLst>
          </p:cNvPr>
          <p:cNvSpPr/>
          <p:nvPr/>
        </p:nvSpPr>
        <p:spPr>
          <a:xfrm>
            <a:off x="140046" y="8653051"/>
            <a:ext cx="6591045" cy="1146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71BAC7-4B6C-A25B-9095-FD447F6E6C6B}"/>
              </a:ext>
            </a:extLst>
          </p:cNvPr>
          <p:cNvSpPr txBox="1"/>
          <p:nvPr/>
        </p:nvSpPr>
        <p:spPr>
          <a:xfrm>
            <a:off x="5018891" y="106741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（お名前）</a:t>
            </a:r>
          </a:p>
        </p:txBody>
      </p:sp>
    </p:spTree>
    <p:extLst>
      <p:ext uri="{BB962C8B-B14F-4D97-AF65-F5344CB8AC3E}">
        <p14:creationId xmlns:p14="http://schemas.microsoft.com/office/powerpoint/2010/main" val="315531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FEB6091DBE0D4B9B11353ACDB85C85" ma:contentTypeVersion="14" ma:contentTypeDescription="新しいドキュメントを作成します。" ma:contentTypeScope="" ma:versionID="b186d07b73792b55cfba9588262fd6c7">
  <xsd:schema xmlns:xsd="http://www.w3.org/2001/XMLSchema" xmlns:xs="http://www.w3.org/2001/XMLSchema" xmlns:p="http://schemas.microsoft.com/office/2006/metadata/properties" xmlns:ns2="062b8664-8df2-40aa-9fdb-2a6e8eb943be" xmlns:ns3="019a18d3-2deb-4864-937b-cd19528d2751" targetNamespace="http://schemas.microsoft.com/office/2006/metadata/properties" ma:root="true" ma:fieldsID="299dac547bf6ae71c5bd74d444563671" ns2:_="" ns3:_="">
    <xsd:import namespace="062b8664-8df2-40aa-9fdb-2a6e8eb943be"/>
    <xsd:import namespace="019a18d3-2deb-4864-937b-cd19528d27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2b8664-8df2-40aa-9fdb-2a6e8eb943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4b47bf68-0d70-4eb4-b344-fe6d0c10e3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9a18d3-2deb-4864-937b-cd19528d2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2b8664-8df2-40aa-9fdb-2a6e8eb943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773659E-5A8E-44EF-A1F7-0DFDF4A9F312}"/>
</file>

<file path=customXml/itemProps2.xml><?xml version="1.0" encoding="utf-8"?>
<ds:datastoreItem xmlns:ds="http://schemas.openxmlformats.org/officeDocument/2006/customXml" ds:itemID="{826C34D1-72E8-4C05-92D7-5302A8008881}"/>
</file>

<file path=customXml/itemProps3.xml><?xml version="1.0" encoding="utf-8"?>
<ds:datastoreItem xmlns:ds="http://schemas.openxmlformats.org/officeDocument/2006/customXml" ds:itemID="{6F5ACA31-910F-42EB-802A-4A23C15FFD6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138</Words>
  <Application>Microsoft Office PowerPoint</Application>
  <PresentationFormat>A4 210 x 297 mm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HGP創英角ﾎﾟｯﾌﾟ体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HIRAMATSU Kaoru</dc:creator>
  <cp:lastModifiedBy>HIRAMATSU Kaoru</cp:lastModifiedBy>
  <cp:revision>1</cp:revision>
  <cp:lastPrinted>2025-01-28T03:10:56Z</cp:lastPrinted>
  <dcterms:created xsi:type="dcterms:W3CDTF">2025-01-28T02:46:57Z</dcterms:created>
  <dcterms:modified xsi:type="dcterms:W3CDTF">2025-01-28T03:34:44Z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0x01010060FEB6091DBE0D4B9B11353ACDB85C85</vt:lpwstr>
  </property>
</Properties>
</file>